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1EDAC3C-674F-4594-94EA-4D5C83A0E0BA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0849" autoAdjust="0"/>
  </p:normalViewPr>
  <p:slideViewPr>
    <p:cSldViewPr snapToGrid="0">
      <p:cViewPr varScale="1">
        <p:scale>
          <a:sx n="47" d="100"/>
          <a:sy n="47" d="100"/>
        </p:scale>
        <p:origin x="13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44E7A-1453-4380-B6BD-0BCF2B4FEC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80EE-D0DF-4524-9AA9-D0796BF34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89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economie, van Lian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Pattiasina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het</a:t>
            </a:r>
          </a:p>
          <a:p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Vellesan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College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B80EE-D0DF-4524-9AA9-D0796BF3478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75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https://www.rijksoverheid.nl/documenten/begrotingen/2016/09/20/miljoenennota-2017 </a:t>
            </a:r>
          </a:p>
          <a:p>
            <a:endParaRPr lang="nl-NL" dirty="0"/>
          </a:p>
          <a:p>
            <a:r>
              <a:rPr lang="nl-NL" dirty="0"/>
              <a:t>Printen</a:t>
            </a:r>
            <a:r>
              <a:rPr lang="nl-NL" baseline="0" dirty="0"/>
              <a:t> pagina 2 en 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B80EE-D0DF-4524-9AA9-D0796BF3478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4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https://www.rijksoverheid.nl/documenten/begrotingen/2016/09/20/miljoenennota-2017 </a:t>
            </a:r>
          </a:p>
          <a:p>
            <a:endParaRPr lang="nl-NL" dirty="0"/>
          </a:p>
          <a:p>
            <a:r>
              <a:rPr lang="nl-NL" dirty="0"/>
              <a:t>Printen</a:t>
            </a:r>
            <a:r>
              <a:rPr lang="nl-NL" baseline="0" dirty="0"/>
              <a:t> pagina 2 en 3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B80EE-D0DF-4524-9AA9-D0796BF3478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98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6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84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3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0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02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30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04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26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6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DD8966-BEBE-496E-8885-C2B519A28A0B}" type="datetimeFigureOut">
              <a:rPr lang="nl-NL" smtClean="0"/>
              <a:t>12-12-2016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75DD0A-7382-4245-AF5F-B52C0A2D49F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2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tlxl.nl/#!/u/32cf4f36-16bb-4e07-8ed1-e33f2620b4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Goed gelezen,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Sandwich-methode bij economie. Met dank aan Lian </a:t>
            </a:r>
            <a:r>
              <a:rPr lang="nl-NL" dirty="0" err="1" smtClean="0"/>
              <a:t>Pattiasina</a:t>
            </a:r>
            <a:r>
              <a:rPr lang="nl-NL" dirty="0" smtClean="0"/>
              <a:t> van het </a:t>
            </a:r>
            <a:r>
              <a:rPr lang="nl-NL" dirty="0" err="1" smtClean="0"/>
              <a:t>Vellesan</a:t>
            </a:r>
            <a:r>
              <a:rPr lang="nl-NL" dirty="0" smtClean="0"/>
              <a:t> College en Marieken Pronk van de Talengroep.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83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Frits Wester over de miljoenennota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l="7686" t="17968" r="30088" b="18750"/>
          <a:stretch/>
        </p:blipFill>
        <p:spPr>
          <a:xfrm>
            <a:off x="2047874" y="1825625"/>
            <a:ext cx="8096251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8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Bekijk de begroting in tweetallen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Welke dingen komen je bekend voor?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Wat valt je verder op?</a:t>
            </a:r>
          </a:p>
          <a:p>
            <a:pPr lvl="1"/>
            <a:r>
              <a:rPr lang="nl-NL" sz="2400" dirty="0"/>
              <a:t>Denk aan het fragment van Frits Wester, maar kijk ook naar de begroting van vorig jaar</a:t>
            </a:r>
          </a:p>
        </p:txBody>
      </p:sp>
    </p:spTree>
    <p:extLst>
      <p:ext uri="{BB962C8B-B14F-4D97-AF65-F5344CB8AC3E}">
        <p14:creationId xmlns:p14="http://schemas.microsoft.com/office/powerpoint/2010/main" val="16479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Duo lezen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346704"/>
          </a:xfrm>
        </p:spPr>
        <p:txBody>
          <a:bodyPr>
            <a:noAutofit/>
          </a:bodyPr>
          <a:lstStyle/>
          <a:p>
            <a:r>
              <a:rPr lang="nl-NL" sz="2800" dirty="0"/>
              <a:t>Je werkt in duo’s</a:t>
            </a:r>
          </a:p>
          <a:p>
            <a:r>
              <a:rPr lang="nl-NL" sz="2800" dirty="0"/>
              <a:t>1 persoon leest de alinea hardop voor</a:t>
            </a:r>
          </a:p>
          <a:p>
            <a:r>
              <a:rPr lang="nl-NL" sz="2800" dirty="0"/>
              <a:t>De ander vat de alinea daarna in eigen woorden samen.</a:t>
            </a:r>
          </a:p>
          <a:p>
            <a:r>
              <a:rPr lang="nl-NL" sz="2800" dirty="0" smtClean="0"/>
              <a:t>Na </a:t>
            </a:r>
            <a:r>
              <a:rPr lang="nl-NL" sz="2800" dirty="0"/>
              <a:t>deze alinea draaien de rollen om</a:t>
            </a:r>
          </a:p>
          <a:p>
            <a:r>
              <a:rPr lang="nl-NL" sz="2800" dirty="0" smtClean="0"/>
              <a:t>Verwerk </a:t>
            </a:r>
            <a:r>
              <a:rPr lang="nl-NL" sz="2800" dirty="0"/>
              <a:t>in ieder geval 6 alinea’s op deze manier</a:t>
            </a:r>
          </a:p>
          <a:p>
            <a:r>
              <a:rPr lang="nl-NL" sz="2800" dirty="0"/>
              <a:t>Hierna mag je kiezen: werk verder in duo’s, of lees zelf verder.</a:t>
            </a:r>
          </a:p>
        </p:txBody>
      </p:sp>
    </p:spTree>
    <p:extLst>
      <p:ext uri="{BB962C8B-B14F-4D97-AF65-F5344CB8AC3E}">
        <p14:creationId xmlns:p14="http://schemas.microsoft.com/office/powerpoint/2010/main" val="108658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Schrijf een rap/gedicht/rijm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600" dirty="0"/>
              <a:t>Verwerk in duo’s de tekst van paragraaf 11.3 in een rap, gedicht of rijm</a:t>
            </a:r>
          </a:p>
          <a:p>
            <a:endParaRPr lang="nl-NL" sz="2600" dirty="0"/>
          </a:p>
          <a:p>
            <a:r>
              <a:rPr lang="nl-NL" sz="2600" dirty="0"/>
              <a:t>Je gebruikt hierin minstens 10 dikgedrukte woorden uit paragraaf 11.3.</a:t>
            </a:r>
          </a:p>
          <a:p>
            <a:endParaRPr lang="nl-NL" sz="2600" dirty="0"/>
          </a:p>
          <a:p>
            <a:r>
              <a:rPr lang="nl-NL" sz="2600" dirty="0"/>
              <a:t>Uit de rap moet blijken dat je snapt wat de begrippen betekenen (en het liefst breng je deze ook in verband met de huidige miljoenennota!)</a:t>
            </a:r>
          </a:p>
        </p:txBody>
      </p:sp>
    </p:spTree>
    <p:extLst>
      <p:ext uri="{BB962C8B-B14F-4D97-AF65-F5344CB8AC3E}">
        <p14:creationId xmlns:p14="http://schemas.microsoft.com/office/powerpoint/2010/main" val="226930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overheid ging uit winkelen en gaf te veel uit</a:t>
            </a:r>
          </a:p>
          <a:p>
            <a:r>
              <a:rPr lang="nl-NL" dirty="0"/>
              <a:t>De staatsschuld werd groter, dus kocht Piet geen fruit</a:t>
            </a:r>
          </a:p>
          <a:p>
            <a:r>
              <a:rPr lang="nl-NL" dirty="0"/>
              <a:t>De overheid ging lenen en de rente ging omhoog</a:t>
            </a:r>
          </a:p>
          <a:p>
            <a:r>
              <a:rPr lang="nl-NL" dirty="0"/>
              <a:t>Dus Piet kon niks kopen want de belasting steeg ook</a:t>
            </a:r>
          </a:p>
          <a:p>
            <a:r>
              <a:rPr lang="nl-NL" dirty="0"/>
              <a:t>(Jamie en Eline, 6 okt 2016)</a:t>
            </a:r>
          </a:p>
          <a:p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5958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900752"/>
            <a:ext cx="9720073" cy="540860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Door economische crisis slaat het hele land op hol</a:t>
            </a:r>
          </a:p>
          <a:p>
            <a:r>
              <a:rPr lang="nl-NL" dirty="0"/>
              <a:t>Daar in Den Haag, nee niets is hen te dol</a:t>
            </a:r>
          </a:p>
          <a:p>
            <a:r>
              <a:rPr lang="nl-NL" dirty="0"/>
              <a:t>Dit komt aan op ons bewoners, en wij vangen alleen bot</a:t>
            </a:r>
          </a:p>
          <a:p>
            <a:r>
              <a:rPr lang="nl-NL" dirty="0"/>
              <a:t>Wat wij liever zouden hebben is een begrotingsoverschot</a:t>
            </a:r>
          </a:p>
          <a:p>
            <a:r>
              <a:rPr lang="nl-NL" dirty="0"/>
              <a:t>Maar die overheidsconsumptie, ja die is veel te groot</a:t>
            </a:r>
          </a:p>
          <a:p>
            <a:r>
              <a:rPr lang="nl-NL" dirty="0"/>
              <a:t>Ze kopen nieuwe wegen, leggen nieuwe gronden bloot</a:t>
            </a:r>
          </a:p>
          <a:p>
            <a:r>
              <a:rPr lang="nl-NL" dirty="0"/>
              <a:t>Ze kijken echt niet goed naar de collectieve lasten</a:t>
            </a:r>
          </a:p>
          <a:p>
            <a:r>
              <a:rPr lang="nl-NL" dirty="0"/>
              <a:t>Ze sparen ons niet met deze ontberingen</a:t>
            </a:r>
          </a:p>
          <a:p>
            <a:r>
              <a:rPr lang="nl-NL" dirty="0"/>
              <a:t>En dat is de schuld van de overheidsinvesteringen</a:t>
            </a:r>
          </a:p>
          <a:p>
            <a:r>
              <a:rPr lang="nl-NL" dirty="0"/>
              <a:t>En zoals ik net al zei komt deze grote bult,</a:t>
            </a:r>
          </a:p>
          <a:p>
            <a:r>
              <a:rPr lang="nl-NL" dirty="0"/>
              <a:t>Toch echt wel door de staats of </a:t>
            </a:r>
            <a:r>
              <a:rPr lang="nl-NL" dirty="0" err="1"/>
              <a:t>rijksschuld</a:t>
            </a:r>
            <a:endParaRPr lang="nl-NL" dirty="0"/>
          </a:p>
          <a:p>
            <a:r>
              <a:rPr lang="nl-NL" dirty="0"/>
              <a:t>(Roel, 6 okt 2016)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9611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</TermName>
          <TermId xmlns="http://schemas.microsoft.com/office/infopath/2007/PartnerControls">30dc6674-5c77-4879-9c2a-adfa83fc2cff</TermId>
        </TermInfo>
      </Terms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Taalgericht vakonderwijs</TermName>
          <TermId xmlns="http://schemas.microsoft.com/office/infopath/2007/PartnerControls">3eab8425-79e6-4241-b8ce-8c334a4160c6</TermId>
        </TermInfo>
      </Terms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40</Value>
      <Value>166</Value>
      <Value>551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f54bdad4-7ead-4e5c-81eb-6f934a456232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i:0#.w|slo\g.vansilfhout</DisplayName>
        <AccountId>251</AccountId>
        <AccountType/>
      </UserInfo>
    </RepAuthorInternal>
    <RepProjectName xmlns="http://schemas.microsoft.com/sharepoint/v3">Platform Taalgericht Vakonderwijs</RepProjectName>
    <RepApaNotation xmlns="http://schemas.microsoft.com/sharepoint/v3" xsi:nil="true"/>
    <_dlc_DocId xmlns="7106a2ac-038a-457f-8b58-ec67130d9d6d">47XQ5P3E4USX-10-3396</_dlc_DocId>
    <_dlc_DocIdUrl xmlns="7106a2ac-038a-457f-8b58-ec67130d9d6d">
      <Url>https://cms-downloads.slo.nl/_layouts/15/DocIdRedir.aspx?ID=47XQ5P3E4USX-10-3396</Url>
      <Description>47XQ5P3E4USX-10-3396</Description>
    </_dlc_DocIdUrl>
  </documentManagement>
</p:properties>
</file>

<file path=customXml/itemProps1.xml><?xml version="1.0" encoding="utf-8"?>
<ds:datastoreItem xmlns:ds="http://schemas.openxmlformats.org/officeDocument/2006/customXml" ds:itemID="{AF64F0BA-FDC1-47F1-B452-2E843CEEA964}"/>
</file>

<file path=customXml/itemProps2.xml><?xml version="1.0" encoding="utf-8"?>
<ds:datastoreItem xmlns:ds="http://schemas.openxmlformats.org/officeDocument/2006/customXml" ds:itemID="{93C595D3-341D-4003-AFB7-827A166C9A45}"/>
</file>

<file path=customXml/itemProps3.xml><?xml version="1.0" encoding="utf-8"?>
<ds:datastoreItem xmlns:ds="http://schemas.openxmlformats.org/officeDocument/2006/customXml" ds:itemID="{7AD50B08-F471-477B-ABE6-F06BF530B7A5}"/>
</file>

<file path=customXml/itemProps4.xml><?xml version="1.0" encoding="utf-8"?>
<ds:datastoreItem xmlns:ds="http://schemas.openxmlformats.org/officeDocument/2006/customXml" ds:itemID="{583AD0AC-3405-4F89-8367-2D1615A0543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360</Words>
  <Application>Microsoft Office PowerPoint</Application>
  <PresentationFormat>Breedbeeld</PresentationFormat>
  <Paragraphs>51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Integraal</vt:lpstr>
      <vt:lpstr>Goed gelezen,</vt:lpstr>
      <vt:lpstr>Frits Wester over de miljoenennota </vt:lpstr>
      <vt:lpstr>Bekijk de begroting in tweetallen</vt:lpstr>
      <vt:lpstr>Duo lezen</vt:lpstr>
      <vt:lpstr>Schrijf een rap/gedicht/rijm</vt:lpstr>
      <vt:lpstr>Voorbeelden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Rapp van rijksbegroting</dc:title>
  <dc:creator>Lian Pattiasina</dc:creator>
  <cp:lastModifiedBy>Gerdineke van Silfhout</cp:lastModifiedBy>
  <cp:revision>3</cp:revision>
  <dcterms:created xsi:type="dcterms:W3CDTF">2016-09-29T19:10:21Z</dcterms:created>
  <dcterms:modified xsi:type="dcterms:W3CDTF">2016-12-12T21:39:45Z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8e543f52-3441-4e8e-b2cc-1f07363977e2</vt:lpwstr>
  </property>
  <property fmtid="{D5CDD505-2E9C-101B-9397-08002B2CF9AE}" pid="4" name="RepAreasOfExpertise">
    <vt:lpwstr/>
  </property>
  <property fmtid="{D5CDD505-2E9C-101B-9397-08002B2CF9AE}" pid="5" name="TaxKeyword">
    <vt:lpwstr/>
  </property>
  <property fmtid="{D5CDD505-2E9C-101B-9397-08002B2CF9AE}" pid="6" name="RepDocumentType">
    <vt:lpwstr/>
  </property>
  <property fmtid="{D5CDD505-2E9C-101B-9397-08002B2CF9AE}" pid="7" name="RepSectionSpecificTheme">
    <vt:lpwstr>166;#Taalgericht vakonderwijs|3eab8425-79e6-4241-b8ce-8c334a4160c6</vt:lpwstr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>40;#Vo|30dc6674-5c77-4879-9c2a-adfa83fc2cff</vt:lpwstr>
  </property>
  <property fmtid="{D5CDD505-2E9C-101B-9397-08002B2CF9AE}" pid="14" name="RepFileFormat">
    <vt:lpwstr/>
  </property>
  <property fmtid="{D5CDD505-2E9C-101B-9397-08002B2CF9AE}" pid="15" name="RepYear">
    <vt:lpwstr>551;#2016|f54bdad4-7ead-4e5c-81eb-6f934a456232</vt:lpwstr>
  </property>
</Properties>
</file>